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0" r:id="rId2"/>
  </p:sldIdLst>
  <p:sldSz cx="9144000" cy="6858000" type="letter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ffi" initials="L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995F"/>
    <a:srgbClr val="FF86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97" d="100"/>
          <a:sy n="97" d="100"/>
        </p:scale>
        <p:origin x="-558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-1686" y="-10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67019-1DA9-4356-9618-2080DF7BBC0F}" type="datetimeFigureOut">
              <a:rPr lang="es-VE" smtClean="0"/>
              <a:t>13/01/2018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63E30-AAF7-4489-B05E-E8E68BF7961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50547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66" indent="0" algn="ctr">
              <a:buNone/>
              <a:defRPr sz="2000"/>
            </a:lvl2pPr>
            <a:lvl3pPr marL="914331" indent="0" algn="ctr">
              <a:buNone/>
              <a:defRPr sz="1800"/>
            </a:lvl3pPr>
            <a:lvl4pPr marL="1371497" indent="0" algn="ctr">
              <a:buNone/>
              <a:defRPr sz="1600"/>
            </a:lvl4pPr>
            <a:lvl5pPr marL="1828662" indent="0" algn="ctr">
              <a:buNone/>
              <a:defRPr sz="1600"/>
            </a:lvl5pPr>
            <a:lvl6pPr marL="2285828" indent="0" algn="ctr">
              <a:buNone/>
              <a:defRPr sz="1600"/>
            </a:lvl6pPr>
            <a:lvl7pPr marL="2742993" indent="0" algn="ctr">
              <a:buNone/>
              <a:defRPr sz="1600"/>
            </a:lvl7pPr>
            <a:lvl8pPr marL="3200159" indent="0" algn="ctr">
              <a:buNone/>
              <a:defRPr sz="1600"/>
            </a:lvl8pPr>
            <a:lvl9pPr marL="3657325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74AB-8604-4B9D-90C5-9A17A5FD4AAD}" type="datetimeFigureOut">
              <a:rPr lang="es-ES" smtClean="0"/>
              <a:t>13/01/2018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427A-64B9-484B-9415-C67D8CA8C17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9285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74AB-8604-4B9D-90C5-9A17A5FD4AAD}" type="datetimeFigureOut">
              <a:rPr lang="es-ES" smtClean="0"/>
              <a:t>13/01/2018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427A-64B9-484B-9415-C67D8CA8C17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976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74AB-8604-4B9D-90C5-9A17A5FD4AAD}" type="datetimeFigureOut">
              <a:rPr lang="es-ES" smtClean="0"/>
              <a:t>13/01/2018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427A-64B9-484B-9415-C67D8CA8C17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033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74AB-8604-4B9D-90C5-9A17A5FD4AAD}" type="datetimeFigureOut">
              <a:rPr lang="es-ES" smtClean="0"/>
              <a:t>13/01/2018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427A-64B9-484B-9415-C67D8CA8C17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740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1" y="1709742"/>
            <a:ext cx="788669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1" y="4589467"/>
            <a:ext cx="788669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6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74AB-8604-4B9D-90C5-9A17A5FD4AAD}" type="datetimeFigureOut">
              <a:rPr lang="es-ES" smtClean="0"/>
              <a:t>13/01/2018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427A-64B9-484B-9415-C67D8CA8C17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253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2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74AB-8604-4B9D-90C5-9A17A5FD4AAD}" type="datetimeFigureOut">
              <a:rPr lang="es-ES" smtClean="0"/>
              <a:t>13/01/2018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427A-64B9-484B-9415-C67D8CA8C17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11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65129"/>
            <a:ext cx="7886699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1" indent="0">
              <a:buNone/>
              <a:defRPr sz="1800" b="1"/>
            </a:lvl3pPr>
            <a:lvl4pPr marL="1371497" indent="0">
              <a:buNone/>
              <a:defRPr sz="1600" b="1"/>
            </a:lvl4pPr>
            <a:lvl5pPr marL="1828662" indent="0">
              <a:buNone/>
              <a:defRPr sz="1600" b="1"/>
            </a:lvl5pPr>
            <a:lvl6pPr marL="2285828" indent="0">
              <a:buNone/>
              <a:defRPr sz="1600" b="1"/>
            </a:lvl6pPr>
            <a:lvl7pPr marL="2742993" indent="0">
              <a:buNone/>
              <a:defRPr sz="1600" b="1"/>
            </a:lvl7pPr>
            <a:lvl8pPr marL="3200159" indent="0">
              <a:buNone/>
              <a:defRPr sz="1600" b="1"/>
            </a:lvl8pPr>
            <a:lvl9pPr marL="365732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1" indent="0">
              <a:buNone/>
              <a:defRPr sz="1800" b="1"/>
            </a:lvl3pPr>
            <a:lvl4pPr marL="1371497" indent="0">
              <a:buNone/>
              <a:defRPr sz="1600" b="1"/>
            </a:lvl4pPr>
            <a:lvl5pPr marL="1828662" indent="0">
              <a:buNone/>
              <a:defRPr sz="1600" b="1"/>
            </a:lvl5pPr>
            <a:lvl6pPr marL="2285828" indent="0">
              <a:buNone/>
              <a:defRPr sz="1600" b="1"/>
            </a:lvl6pPr>
            <a:lvl7pPr marL="2742993" indent="0">
              <a:buNone/>
              <a:defRPr sz="1600" b="1"/>
            </a:lvl7pPr>
            <a:lvl8pPr marL="3200159" indent="0">
              <a:buNone/>
              <a:defRPr sz="1600" b="1"/>
            </a:lvl8pPr>
            <a:lvl9pPr marL="365732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74AB-8604-4B9D-90C5-9A17A5FD4AAD}" type="datetimeFigureOut">
              <a:rPr lang="es-ES" smtClean="0"/>
              <a:t>13/01/2018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427A-64B9-484B-9415-C67D8CA8C17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444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74AB-8604-4B9D-90C5-9A17A5FD4AAD}" type="datetimeFigureOut">
              <a:rPr lang="es-ES" smtClean="0"/>
              <a:t>13/01/2018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427A-64B9-484B-9415-C67D8CA8C17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361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74AB-8604-4B9D-90C5-9A17A5FD4AAD}" type="datetimeFigureOut">
              <a:rPr lang="es-ES" smtClean="0"/>
              <a:t>13/01/2018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427A-64B9-484B-9415-C67D8CA8C17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05344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9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9"/>
            <a:ext cx="4629151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6" indent="0">
              <a:buNone/>
              <a:defRPr sz="1400"/>
            </a:lvl2pPr>
            <a:lvl3pPr marL="914331" indent="0">
              <a:buNone/>
              <a:defRPr sz="1200"/>
            </a:lvl3pPr>
            <a:lvl4pPr marL="1371497" indent="0">
              <a:buNone/>
              <a:defRPr sz="1000"/>
            </a:lvl4pPr>
            <a:lvl5pPr marL="1828662" indent="0">
              <a:buNone/>
              <a:defRPr sz="1000"/>
            </a:lvl5pPr>
            <a:lvl6pPr marL="2285828" indent="0">
              <a:buNone/>
              <a:defRPr sz="1000"/>
            </a:lvl6pPr>
            <a:lvl7pPr marL="2742993" indent="0">
              <a:buNone/>
              <a:defRPr sz="1000"/>
            </a:lvl7pPr>
            <a:lvl8pPr marL="3200159" indent="0">
              <a:buNone/>
              <a:defRPr sz="1000"/>
            </a:lvl8pPr>
            <a:lvl9pPr marL="3657325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74AB-8604-4B9D-90C5-9A17A5FD4AAD}" type="datetimeFigureOut">
              <a:rPr lang="es-ES" smtClean="0"/>
              <a:t>13/01/2018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427A-64B9-484B-9415-C67D8CA8C17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317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9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9"/>
            <a:ext cx="4629151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166" indent="0">
              <a:buNone/>
              <a:defRPr sz="2799"/>
            </a:lvl2pPr>
            <a:lvl3pPr marL="914331" indent="0">
              <a:buNone/>
              <a:defRPr sz="2400"/>
            </a:lvl3pPr>
            <a:lvl4pPr marL="1371497" indent="0">
              <a:buNone/>
              <a:defRPr sz="2000"/>
            </a:lvl4pPr>
            <a:lvl5pPr marL="1828662" indent="0">
              <a:buNone/>
              <a:defRPr sz="2000"/>
            </a:lvl5pPr>
            <a:lvl6pPr marL="2285828" indent="0">
              <a:buNone/>
              <a:defRPr sz="2000"/>
            </a:lvl6pPr>
            <a:lvl7pPr marL="2742993" indent="0">
              <a:buNone/>
              <a:defRPr sz="2000"/>
            </a:lvl7pPr>
            <a:lvl8pPr marL="3200159" indent="0">
              <a:buNone/>
              <a:defRPr sz="2000"/>
            </a:lvl8pPr>
            <a:lvl9pPr marL="3657325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6" indent="0">
              <a:buNone/>
              <a:defRPr sz="1400"/>
            </a:lvl2pPr>
            <a:lvl3pPr marL="914331" indent="0">
              <a:buNone/>
              <a:defRPr sz="1200"/>
            </a:lvl3pPr>
            <a:lvl4pPr marL="1371497" indent="0">
              <a:buNone/>
              <a:defRPr sz="1000"/>
            </a:lvl4pPr>
            <a:lvl5pPr marL="1828662" indent="0">
              <a:buNone/>
              <a:defRPr sz="1000"/>
            </a:lvl5pPr>
            <a:lvl6pPr marL="2285828" indent="0">
              <a:buNone/>
              <a:defRPr sz="1000"/>
            </a:lvl6pPr>
            <a:lvl7pPr marL="2742993" indent="0">
              <a:buNone/>
              <a:defRPr sz="1000"/>
            </a:lvl7pPr>
            <a:lvl8pPr marL="3200159" indent="0">
              <a:buNone/>
              <a:defRPr sz="1000"/>
            </a:lvl8pPr>
            <a:lvl9pPr marL="3657325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74AB-8604-4B9D-90C5-9A17A5FD4AAD}" type="datetimeFigureOut">
              <a:rPr lang="es-ES" smtClean="0"/>
              <a:t>13/01/2018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1427A-64B9-484B-9415-C67D8CA8C17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1498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365129"/>
            <a:ext cx="78866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825625"/>
            <a:ext cx="78866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2" y="6356354"/>
            <a:ext cx="2057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174AB-8604-4B9D-90C5-9A17A5FD4AAD}" type="datetimeFigureOut">
              <a:rPr lang="es-ES" smtClean="0"/>
              <a:t>13/01/2018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2" y="6356354"/>
            <a:ext cx="2057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1427A-64B9-484B-9415-C67D8CA8C17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3394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3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2" indent="-228582" algn="l" defTabSz="91433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49" indent="-228582" algn="l" defTabSz="91433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3" indent="-228582" algn="l" defTabSz="91433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2" algn="l" defTabSz="91433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6" indent="-228582" algn="l" defTabSz="91433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1" indent="-228582" algn="l" defTabSz="91433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7" indent="-228582" algn="l" defTabSz="91433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2" indent="-228582" algn="l" defTabSz="91433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08" indent="-228582" algn="l" defTabSz="91433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6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1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7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2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8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3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59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5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32253" y="1520825"/>
            <a:ext cx="7886699" cy="4351338"/>
          </a:xfrm>
        </p:spPr>
        <p:txBody>
          <a:bodyPr>
            <a:normAutofit fontScale="32500" lnSpcReduction="20000"/>
          </a:bodyPr>
          <a:lstStyle/>
          <a:p>
            <a:pPr marL="228600" indent="-228600">
              <a:lnSpc>
                <a:spcPct val="150000"/>
              </a:lnSpc>
            </a:pPr>
            <a:r>
              <a:rPr lang="es-ES_tradnl" sz="2800" dirty="0" smtClean="0">
                <a:latin typeface="Century Gothic"/>
                <a:ea typeface="ヒラギノ角ゴ Pro W3"/>
                <a:cs typeface="ヒラギノ角ゴ Pro W3"/>
                <a:sym typeface="Arial" pitchFamily="34" charset="0"/>
              </a:rPr>
              <a:t>Mantenimiento de Aires Acondicionados </a:t>
            </a:r>
          </a:p>
          <a:p>
            <a:pPr marL="228600" indent="-228600">
              <a:lnSpc>
                <a:spcPct val="150000"/>
              </a:lnSpc>
            </a:pPr>
            <a:r>
              <a:rPr lang="es-ES_tradnl" sz="2800" dirty="0" smtClean="0">
                <a:latin typeface="Century Gothic"/>
                <a:ea typeface="ヒラギノ角ゴ Pro W3"/>
                <a:cs typeface="ヒラギノ角ゴ Pro W3"/>
                <a:sym typeface="Arial" pitchFamily="34" charset="0"/>
              </a:rPr>
              <a:t>Principio de Refrigeración </a:t>
            </a:r>
          </a:p>
          <a:p>
            <a:pPr marL="228600" indent="-228600">
              <a:lnSpc>
                <a:spcPct val="150000"/>
              </a:lnSpc>
            </a:pPr>
            <a:r>
              <a:rPr lang="es-VE" sz="2800" dirty="0" smtClean="0">
                <a:latin typeface="Century Gothic"/>
              </a:rPr>
              <a:t>Auditoria energética en el Sistemas Eléctricos de una Edificación</a:t>
            </a:r>
            <a:endParaRPr lang="es-ES_tradnl" sz="2800" dirty="0" smtClean="0">
              <a:latin typeface="Century Gothic"/>
              <a:ea typeface="ヒラギノ角ゴ Pro W3"/>
              <a:cs typeface="ヒラギノ角ゴ Pro W3"/>
              <a:sym typeface="Arial" pitchFamily="34" charset="0"/>
            </a:endParaRPr>
          </a:p>
          <a:p>
            <a:pPr marL="228600" indent="-228600">
              <a:lnSpc>
                <a:spcPct val="150000"/>
              </a:lnSpc>
            </a:pPr>
            <a:r>
              <a:rPr lang="es-ES_tradnl" sz="2800" dirty="0" smtClean="0">
                <a:latin typeface="Century Gothic"/>
                <a:ea typeface="ヒラギノ角ゴ Pro W3"/>
                <a:cs typeface="ヒラギノ角ゴ Pro W3"/>
                <a:sym typeface="Arial" pitchFamily="34" charset="0"/>
              </a:rPr>
              <a:t>Circuitos Eléctricos de Corriente Continua y Alterna</a:t>
            </a:r>
          </a:p>
          <a:p>
            <a:pPr marL="228600" indent="-228600">
              <a:lnSpc>
                <a:spcPct val="150000"/>
              </a:lnSpc>
            </a:pPr>
            <a:r>
              <a:rPr lang="es-ES_tradnl" sz="2800" dirty="0" smtClean="0">
                <a:latin typeface="Century Gothic"/>
                <a:ea typeface="ヒラギノ角ゴ Pro W3"/>
                <a:cs typeface="ヒラギノ角ゴ Pro W3"/>
                <a:sym typeface="Arial" pitchFamily="34" charset="0"/>
              </a:rPr>
              <a:t>Electrónica Industrial </a:t>
            </a:r>
          </a:p>
          <a:p>
            <a:pPr marL="228600" indent="-228600">
              <a:lnSpc>
                <a:spcPct val="150000"/>
              </a:lnSpc>
            </a:pPr>
            <a:r>
              <a:rPr lang="es-ES_tradnl" sz="2800" dirty="0" smtClean="0">
                <a:latin typeface="Century Gothic"/>
                <a:ea typeface="ヒラギノ角ゴ Pro W3"/>
                <a:cs typeface="ヒラギノ角ゴ Pro W3"/>
                <a:sym typeface="Arial" pitchFamily="34" charset="0"/>
              </a:rPr>
              <a:t>Control de Motores Eléctricos </a:t>
            </a:r>
          </a:p>
          <a:p>
            <a:pPr marL="228600" indent="-228600">
              <a:lnSpc>
                <a:spcPct val="150000"/>
              </a:lnSpc>
            </a:pPr>
            <a:r>
              <a:rPr lang="es-ES_tradnl" sz="2800" dirty="0" smtClean="0">
                <a:latin typeface="Century Gothic"/>
                <a:ea typeface="ヒラギノ角ゴ Pro W3"/>
                <a:cs typeface="ヒラギノ角ゴ Pro W3"/>
                <a:sym typeface="Arial" pitchFamily="34" charset="0"/>
              </a:rPr>
              <a:t>Análisis y Detección de Fallas Eléctricas </a:t>
            </a:r>
          </a:p>
          <a:p>
            <a:pPr marL="228600" indent="-228600">
              <a:lnSpc>
                <a:spcPct val="150000"/>
              </a:lnSpc>
            </a:pPr>
            <a:r>
              <a:rPr lang="es-ES_tradnl" sz="2800" dirty="0" smtClean="0">
                <a:latin typeface="Century Gothic"/>
                <a:ea typeface="ヒラギノ角ゴ Pro W3"/>
                <a:cs typeface="ヒラギノ角ゴ Pro W3"/>
                <a:sym typeface="Arial" pitchFamily="34" charset="0"/>
              </a:rPr>
              <a:t>Operación y Mantenimiento de Generadores Eléctricos</a:t>
            </a:r>
          </a:p>
          <a:p>
            <a:pPr marL="228600" indent="-228600">
              <a:lnSpc>
                <a:spcPct val="150000"/>
              </a:lnSpc>
            </a:pPr>
            <a:r>
              <a:rPr lang="es-ES_tradnl" sz="2800" dirty="0" smtClean="0">
                <a:latin typeface="Century Gothic"/>
                <a:ea typeface="ヒラギノ角ゴ Pro W3"/>
                <a:cs typeface="ヒラギノ角ゴ Pro W3"/>
                <a:sym typeface="Arial" pitchFamily="34" charset="0"/>
              </a:rPr>
              <a:t>Estrategia de Diagnostico Eléctrico para Montacargas </a:t>
            </a:r>
          </a:p>
          <a:p>
            <a:pPr marL="228600" indent="-228600">
              <a:lnSpc>
                <a:spcPct val="150000"/>
              </a:lnSpc>
            </a:pPr>
            <a:r>
              <a:rPr lang="es-ES_tradnl" sz="2800" dirty="0" smtClean="0">
                <a:latin typeface="Century Gothic"/>
                <a:ea typeface="ヒラギノ角ゴ Pro W3"/>
                <a:cs typeface="ヒラギノ角ゴ Pro W3"/>
                <a:sym typeface="Arial" pitchFamily="34" charset="0"/>
              </a:rPr>
              <a:t>Seguridad y Corte en Soldadura </a:t>
            </a:r>
          </a:p>
          <a:p>
            <a:pPr marL="228600" indent="-228600">
              <a:lnSpc>
                <a:spcPct val="150000"/>
              </a:lnSpc>
            </a:pPr>
            <a:r>
              <a:rPr lang="es-ES_tradnl" sz="2800" dirty="0" smtClean="0">
                <a:latin typeface="Century Gothic"/>
                <a:ea typeface="ヒラギノ角ゴ Pro W3"/>
                <a:cs typeface="ヒラギノ角ゴ Pro W3"/>
                <a:sym typeface="Arial" pitchFamily="34" charset="0"/>
              </a:rPr>
              <a:t>Inspección de Soldadura </a:t>
            </a:r>
          </a:p>
          <a:p>
            <a:pPr marL="228600" indent="-228600">
              <a:lnSpc>
                <a:spcPct val="150000"/>
              </a:lnSpc>
            </a:pPr>
            <a:r>
              <a:rPr lang="es-ES_tradnl" sz="2800" dirty="0" smtClean="0">
                <a:latin typeface="Century Gothic"/>
                <a:ea typeface="ヒラギノ角ゴ Pro W3"/>
                <a:cs typeface="ヒラギノ角ゴ Pro W3"/>
                <a:sym typeface="Arial" pitchFamily="34" charset="0"/>
              </a:rPr>
              <a:t>Bombas, Operación y Mantenimiento </a:t>
            </a:r>
          </a:p>
          <a:p>
            <a:pPr marL="228600" indent="-228600">
              <a:lnSpc>
                <a:spcPct val="150000"/>
              </a:lnSpc>
            </a:pPr>
            <a:r>
              <a:rPr lang="es-ES_tradnl" sz="2800" dirty="0" smtClean="0">
                <a:latin typeface="Century Gothic"/>
                <a:ea typeface="ヒラギノ角ゴ Pro W3"/>
                <a:cs typeface="ヒラギノ角ゴ Pro W3"/>
                <a:sym typeface="Arial" pitchFamily="34" charset="0"/>
              </a:rPr>
              <a:t>Gestión Efectiva de Mantenimiento </a:t>
            </a:r>
          </a:p>
          <a:p>
            <a:pPr marL="228600" indent="-228600">
              <a:lnSpc>
                <a:spcPct val="150000"/>
              </a:lnSpc>
            </a:pPr>
            <a:endParaRPr lang="es-ES_tradnl" sz="1200" dirty="0" smtClean="0">
              <a:latin typeface="Century Gothic"/>
              <a:ea typeface="ヒラギノ角ゴ Pro W3"/>
              <a:cs typeface="ヒラギノ角ゴ Pro W3"/>
              <a:sym typeface="Arial" pitchFamily="34" charset="0"/>
            </a:endParaRPr>
          </a:p>
          <a:p>
            <a:pPr marL="228600" indent="-228600">
              <a:lnSpc>
                <a:spcPct val="150000"/>
              </a:lnSpc>
            </a:pPr>
            <a:endParaRPr lang="es-ES_tradnl" sz="1200" dirty="0" smtClean="0">
              <a:latin typeface="Century Gothic"/>
              <a:ea typeface="ヒラギノ角ゴ Pro W3"/>
              <a:cs typeface="ヒラギノ角ゴ Pro W3"/>
              <a:sym typeface="Arial" pitchFamily="34" charset="0"/>
            </a:endParaRPr>
          </a:p>
          <a:p>
            <a:pPr marL="228600" indent="-228600">
              <a:lnSpc>
                <a:spcPct val="150000"/>
              </a:lnSpc>
            </a:pPr>
            <a:endParaRPr lang="es-ES_tradnl" sz="1200" dirty="0" smtClean="0">
              <a:latin typeface="Century Gothic"/>
              <a:ea typeface="ヒラギノ角ゴ Pro W3"/>
              <a:cs typeface="ヒラギノ角ゴ Pro W3"/>
              <a:sym typeface="Arial" pitchFamily="34" charset="0"/>
            </a:endParaRPr>
          </a:p>
          <a:p>
            <a:pPr marL="228600" indent="-228600">
              <a:lnSpc>
                <a:spcPct val="150000"/>
              </a:lnSpc>
            </a:pPr>
            <a:endParaRPr lang="es-ES_tradnl" sz="1200" dirty="0">
              <a:latin typeface="Century Gothic"/>
              <a:ea typeface="ヒラギノ角ゴ Pro W3"/>
              <a:cs typeface="ヒラギノ角ゴ Pro W3"/>
              <a:sym typeface="Arial" pitchFamily="34" charset="0"/>
            </a:endParaRPr>
          </a:p>
          <a:p>
            <a:endParaRPr lang="es-VE" dirty="0"/>
          </a:p>
        </p:txBody>
      </p:sp>
      <p:sp>
        <p:nvSpPr>
          <p:cNvPr id="5" name="4 Rectángulo"/>
          <p:cNvSpPr/>
          <p:nvPr/>
        </p:nvSpPr>
        <p:spPr>
          <a:xfrm>
            <a:off x="332253" y="1093957"/>
            <a:ext cx="2037321" cy="28575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VE" sz="2000" dirty="0" smtClean="0">
                <a:solidFill>
                  <a:schemeClr val="bg1"/>
                </a:solidFill>
                <a:latin typeface="Helvetica 45 Light"/>
              </a:rPr>
              <a:t> Mantenimiento   </a:t>
            </a:r>
            <a:endParaRPr lang="es-ES" sz="2000" dirty="0">
              <a:solidFill>
                <a:schemeClr val="bg1"/>
              </a:solidFill>
              <a:latin typeface="Helvetica 45 Light"/>
            </a:endParaRPr>
          </a:p>
        </p:txBody>
      </p:sp>
    </p:spTree>
    <p:extLst>
      <p:ext uri="{BB962C8B-B14F-4D97-AF65-F5344CB8AC3E}">
        <p14:creationId xmlns:p14="http://schemas.microsoft.com/office/powerpoint/2010/main" val="319430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2245</TotalTime>
  <Words>66</Words>
  <Application>Microsoft Office PowerPoint</Application>
  <PresentationFormat>Carta (216 x 279 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Maglo De Faria</dc:creator>
  <cp:lastModifiedBy>Luffi</cp:lastModifiedBy>
  <cp:revision>144</cp:revision>
  <dcterms:created xsi:type="dcterms:W3CDTF">2015-10-18T01:08:45Z</dcterms:created>
  <dcterms:modified xsi:type="dcterms:W3CDTF">2018-01-13T15:36:52Z</dcterms:modified>
</cp:coreProperties>
</file>